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649156" y="864785"/>
            <a:ext cx="8791575" cy="5201164"/>
          </a:xfrm>
        </p:spPr>
        <p:txBody>
          <a:bodyPr>
            <a:noAutofit/>
          </a:bodyPr>
          <a:lstStyle/>
          <a:p>
            <a:pPr algn="ctr"/>
            <a:r>
              <a:rPr lang="bg-BG" sz="2800" b="1" dirty="0"/>
              <a:t> </a:t>
            </a:r>
            <a:r>
              <a:rPr lang="bg-BG" sz="2800" dirty="0"/>
              <a:t/>
            </a:r>
            <a:br>
              <a:rPr lang="bg-BG" sz="2800" dirty="0"/>
            </a:br>
            <a:r>
              <a:rPr lang="bg-BG" sz="2800" i="1" dirty="0">
                <a:latin typeface="Arial" panose="020B0604020202020204" pitchFamily="34" charset="0"/>
                <a:cs typeface="Arial" panose="020B0604020202020204" pitchFamily="34" charset="0"/>
              </a:rPr>
              <a:t>ПРОЕКТ „ПРИЛОЖЕНИЕ НА ПРОФЕСИОНАЛНИТЕ КОМПЕТЕНТНОСТИ В БИЗНЕСА“</a:t>
            </a:r>
            <a: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b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b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2800" i="1" dirty="0">
                <a:latin typeface="Arial" panose="020B0604020202020204" pitchFamily="34" charset="0"/>
                <a:cs typeface="Arial" panose="020B0604020202020204" pitchFamily="34" charset="0"/>
              </a:rPr>
              <a:t>Тема на проекта:</a:t>
            </a:r>
            <a: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4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Пловдив</a:t>
            </a:r>
            <a:r>
              <a:rPr lang="bg-BG" sz="2800" b="1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bg-BG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2800" b="1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2800" b="1" dirty="0">
                <a:latin typeface="Arial" panose="020B0604020202020204" pitchFamily="34" charset="0"/>
                <a:cs typeface="Arial" panose="020B0604020202020204" pitchFamily="34" charset="0"/>
              </a:rPr>
              <a:t>Направление: Уеб Програмиране</a:t>
            </a:r>
            <a:br>
              <a:rPr lang="bg-BG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2800" b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Front End Development)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bg-BG" sz="1800" b="1" dirty="0">
                <a:latin typeface="Arial" panose="020B0604020202020204" pitchFamily="34" charset="0"/>
                <a:cs typeface="Arial" panose="020B0604020202020204" pitchFamily="34" charset="0"/>
              </a:rPr>
              <a:t>На: </a:t>
            </a:r>
            <a:r>
              <a:rPr lang="bg-BG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Петър </a:t>
            </a:r>
            <a:r>
              <a:rPr lang="bg-BG" sz="1800" b="1" dirty="0">
                <a:latin typeface="Arial" panose="020B0604020202020204" pitchFamily="34" charset="0"/>
                <a:cs typeface="Arial" panose="020B0604020202020204" pitchFamily="34" charset="0"/>
              </a:rPr>
              <a:t>Събев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bg-BG" sz="2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bg-BG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816531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141412" y="2249487"/>
            <a:ext cx="9905998" cy="1478570"/>
          </a:xfrm>
        </p:spPr>
        <p:txBody>
          <a:bodyPr>
            <a:normAutofit/>
          </a:bodyPr>
          <a:lstStyle/>
          <a:p>
            <a:r>
              <a:rPr lang="en-US" sz="4000" dirty="0" err="1" smtClean="0"/>
              <a:t>Kak</a:t>
            </a:r>
            <a:r>
              <a:rPr lang="bg-BG" sz="4000" dirty="0" smtClean="0"/>
              <a:t>ви са целите на сайта ?</a:t>
            </a:r>
            <a:endParaRPr lang="bg-BG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35340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748" y="260281"/>
            <a:ext cx="9905998" cy="1478570"/>
          </a:xfrm>
        </p:spPr>
        <p:txBody>
          <a:bodyPr/>
          <a:lstStyle/>
          <a:p>
            <a:r>
              <a:rPr lang="bg-BG" dirty="0" smtClean="0"/>
              <a:t>Цел </a:t>
            </a:r>
            <a:r>
              <a:rPr lang="en-US" dirty="0" smtClean="0"/>
              <a:t>N:1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5959" y="5701024"/>
            <a:ext cx="9905999" cy="1060384"/>
          </a:xfrm>
        </p:spPr>
        <p:txBody>
          <a:bodyPr>
            <a:noAutofit/>
          </a:bodyPr>
          <a:lstStyle/>
          <a:p>
            <a:r>
              <a:rPr lang="bg-BG" sz="2800" dirty="0" smtClean="0"/>
              <a:t>Привличане на туристи, чрез разкриване на красотите на града събрани на едно място.</a:t>
            </a:r>
            <a:endParaRPr lang="bg-BG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558" y="1532789"/>
            <a:ext cx="10058400" cy="39621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6185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202" y="167757"/>
            <a:ext cx="9905998" cy="1478570"/>
          </a:xfrm>
        </p:spPr>
        <p:txBody>
          <a:bodyPr/>
          <a:lstStyle/>
          <a:p>
            <a:r>
              <a:rPr lang="bg-BG" dirty="0" smtClean="0"/>
              <a:t>Цел </a:t>
            </a:r>
            <a:r>
              <a:rPr lang="en-US" dirty="0" smtClean="0"/>
              <a:t>n:2</a:t>
            </a:r>
            <a:endParaRPr lang="bg-B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604" y="1372028"/>
            <a:ext cx="8411193" cy="4539375"/>
          </a:xfrm>
        </p:spPr>
      </p:pic>
      <p:sp>
        <p:nvSpPr>
          <p:cNvPr id="5" name="TextBox 4"/>
          <p:cNvSpPr txBox="1"/>
          <p:nvPr/>
        </p:nvSpPr>
        <p:spPr>
          <a:xfrm>
            <a:off x="2017604" y="6027003"/>
            <a:ext cx="83068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400" dirty="0" smtClean="0"/>
              <a:t>Възможност за лесно избиране на място </a:t>
            </a:r>
            <a:r>
              <a:rPr lang="bg-BG" sz="2400" dirty="0" smtClean="0"/>
              <a:t>за разпускане и забавление</a:t>
            </a:r>
            <a:r>
              <a:rPr lang="bg-BG" sz="2400" dirty="0" smtClean="0"/>
              <a:t>. Чрез календар на събитията.</a:t>
            </a:r>
            <a:endParaRPr lang="bg-BG" sz="24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55374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8077" y="2279893"/>
            <a:ext cx="9905998" cy="1478570"/>
          </a:xfrm>
        </p:spPr>
        <p:txBody>
          <a:bodyPr/>
          <a:lstStyle/>
          <a:p>
            <a:r>
              <a:rPr lang="bg-BG" dirty="0" smtClean="0"/>
              <a:t>Какво ПОстигнах ?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0257318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1267" y="333037"/>
            <a:ext cx="9905998" cy="1478570"/>
          </a:xfrm>
        </p:spPr>
        <p:txBody>
          <a:bodyPr/>
          <a:lstStyle/>
          <a:p>
            <a:r>
              <a:rPr lang="bg-BG" dirty="0" smtClean="0"/>
              <a:t>Добър дизайн с лесна достъпност </a:t>
            </a:r>
            <a:endParaRPr lang="bg-B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267" y="1811607"/>
            <a:ext cx="8125821" cy="4151312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81461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8799" y="396028"/>
            <a:ext cx="9905998" cy="1478570"/>
          </a:xfrm>
        </p:spPr>
        <p:txBody>
          <a:bodyPr/>
          <a:lstStyle/>
          <a:p>
            <a:r>
              <a:rPr lang="bg-BG" dirty="0" smtClean="0"/>
              <a:t>Гъвкавост в избора на език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6567" y="1306355"/>
            <a:ext cx="9905999" cy="3541714"/>
          </a:xfrm>
        </p:spPr>
        <p:txBody>
          <a:bodyPr/>
          <a:lstStyle/>
          <a:p>
            <a:r>
              <a:rPr lang="bg-BG" dirty="0" smtClean="0"/>
              <a:t>За чужденци сайтът е достъпен на английски език 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799" y="2074505"/>
            <a:ext cx="9448800" cy="44862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2224" y="1277803"/>
            <a:ext cx="838200" cy="5524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405186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2" y="1957920"/>
            <a:ext cx="9905998" cy="1478570"/>
          </a:xfrm>
        </p:spPr>
        <p:txBody>
          <a:bodyPr/>
          <a:lstStyle/>
          <a:p>
            <a:r>
              <a:rPr lang="en-US" dirty="0" smtClean="0"/>
              <a:t>Fluid and Responsive </a:t>
            </a:r>
            <a:r>
              <a:rPr lang="bg-BG" dirty="0"/>
              <a:t>уеб дизайн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88387" y="3009341"/>
            <a:ext cx="8234407" cy="661138"/>
          </a:xfrm>
        </p:spPr>
        <p:txBody>
          <a:bodyPr/>
          <a:lstStyle/>
          <a:p>
            <a:r>
              <a:rPr lang="bg-BG" dirty="0" smtClean="0"/>
              <a:t>Сайтът изглежда еднакво добре на различните устройства.</a:t>
            </a:r>
          </a:p>
          <a:p>
            <a:endParaRPr lang="bg-BG" dirty="0"/>
          </a:p>
        </p:txBody>
      </p:sp>
      <p:sp>
        <p:nvSpPr>
          <p:cNvPr id="5" name="TextBox 4"/>
          <p:cNvSpPr txBox="1"/>
          <p:nvPr/>
        </p:nvSpPr>
        <p:spPr>
          <a:xfrm>
            <a:off x="2228045" y="6088559"/>
            <a:ext cx="907960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4400" dirty="0" smtClean="0"/>
              <a:t>Но нека видим това на живо…</a:t>
            </a:r>
            <a:endParaRPr lang="bg-BG" sz="4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7773393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2" y="2460197"/>
            <a:ext cx="9905998" cy="1478570"/>
          </a:xfrm>
        </p:spPr>
        <p:txBody>
          <a:bodyPr/>
          <a:lstStyle/>
          <a:p>
            <a:r>
              <a:rPr lang="bg-BG" dirty="0" smtClean="0"/>
              <a:t>Благодаря ви за вниманието !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1104263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ПЛОВДИВ - ИЗПЪЛНЕН С ЖИВОТ!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066045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149" y="2566776"/>
            <a:ext cx="6486525" cy="161925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451600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2630" y="631397"/>
            <a:ext cx="9905998" cy="1478570"/>
          </a:xfrm>
        </p:spPr>
        <p:txBody>
          <a:bodyPr/>
          <a:lstStyle/>
          <a:p>
            <a:r>
              <a:rPr lang="bg-BG" dirty="0" smtClean="0"/>
              <a:t>Стъпки за РЕализация на проекта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9441" y="2532822"/>
            <a:ext cx="9905999" cy="3541714"/>
          </a:xfrm>
        </p:spPr>
        <p:txBody>
          <a:bodyPr/>
          <a:lstStyle/>
          <a:p>
            <a:pPr algn="ctr"/>
            <a:r>
              <a:rPr lang="ru-RU" dirty="0" smtClean="0"/>
              <a:t> </a:t>
            </a:r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Програмиране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на структурата на сайта;</a:t>
            </a:r>
          </a:p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 Оформяне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на съдържанието на сайта;</a:t>
            </a:r>
          </a:p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 Работа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по дизайна на сайта; </a:t>
            </a:r>
          </a:p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 Тестване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Отстраняване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на грешки;</a:t>
            </a:r>
          </a:p>
          <a:p>
            <a:pPr algn="ctr"/>
            <a:r>
              <a:rPr lang="ru-RU" dirty="0" smtClean="0">
                <a:latin typeface="Arial" panose="020B0604020202020204" pitchFamily="34" charset="0"/>
                <a:cs typeface="Arial" panose="020B0604020202020204" pitchFamily="34" charset="0"/>
              </a:rPr>
              <a:t> Популяризиране </a:t>
            </a:r>
            <a:r>
              <a:rPr lang="ru-RU" dirty="0">
                <a:latin typeface="Arial" panose="020B0604020202020204" pitchFamily="34" charset="0"/>
                <a:cs typeface="Arial" panose="020B0604020202020204" pitchFamily="34" charset="0"/>
              </a:rPr>
              <a:t>чрез различни методи.</a:t>
            </a:r>
          </a:p>
          <a:p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99768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2249487"/>
            <a:ext cx="9905998" cy="1478570"/>
          </a:xfrm>
        </p:spPr>
        <p:txBody>
          <a:bodyPr>
            <a:normAutofit/>
          </a:bodyPr>
          <a:lstStyle/>
          <a:p>
            <a:r>
              <a:rPr lang="en-US" sz="4000" dirty="0" err="1" smtClean="0"/>
              <a:t>Kak</a:t>
            </a:r>
            <a:r>
              <a:rPr lang="bg-BG" sz="4000" dirty="0" smtClean="0"/>
              <a:t>ви технологии използвах ?</a:t>
            </a:r>
            <a:endParaRPr lang="bg-BG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58069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171"/>
          <a:stretch/>
        </p:blipFill>
        <p:spPr>
          <a:xfrm>
            <a:off x="200407" y="2494063"/>
            <a:ext cx="941006" cy="13525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369" y="15047"/>
            <a:ext cx="9785282" cy="68429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8387099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9397" y="0"/>
            <a:ext cx="9958253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66" r="34892"/>
          <a:stretch/>
        </p:blipFill>
        <p:spPr>
          <a:xfrm>
            <a:off x="270458" y="2585299"/>
            <a:ext cx="914399" cy="13525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719509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96"/>
          <a:stretch/>
        </p:blipFill>
        <p:spPr>
          <a:xfrm>
            <a:off x="272268" y="2609974"/>
            <a:ext cx="869145" cy="135255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168" y="1651"/>
            <a:ext cx="9995483" cy="68563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908492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9903" y="618518"/>
            <a:ext cx="9905998" cy="1478570"/>
          </a:xfrm>
        </p:spPr>
        <p:txBody>
          <a:bodyPr/>
          <a:lstStyle/>
          <a:p>
            <a:r>
              <a:rPr lang="bg-BG" dirty="0" smtClean="0"/>
              <a:t>Сайта е онлайн благодарение на</a:t>
            </a:r>
            <a:endParaRPr lang="bg-B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7971" y="2097088"/>
            <a:ext cx="5715000" cy="30003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44484" y="5589431"/>
            <a:ext cx="71864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b="1" dirty="0" smtClean="0"/>
              <a:t>На адрес: </a:t>
            </a:r>
            <a:r>
              <a:rPr lang="en-US" sz="2800" b="1" i="1" dirty="0"/>
              <a:t>http://plovdiv.design-workshop.net/</a:t>
            </a:r>
            <a:endParaRPr lang="bg-BG" sz="2800" b="1" i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7651" y="0"/>
            <a:ext cx="884349" cy="87997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3607561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289</TotalTime>
  <Words>144</Words>
  <Application>Microsoft Office PowerPoint</Application>
  <PresentationFormat>Widescreen</PresentationFormat>
  <Paragraphs>24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Trebuchet MS</vt:lpstr>
      <vt:lpstr>Tw Cen MT</vt:lpstr>
      <vt:lpstr>Circuit</vt:lpstr>
      <vt:lpstr>  ПРОЕКТ „ПРИЛОЖЕНИЕ НА ПРОФЕСИОНАЛНИТЕ КОМПЕТЕНТНОСТИ В БИЗНЕСА“     Тема на проекта: Пловдив   Направление: Уеб Програмиране (Front End Development)  На: Петър Събев  </vt:lpstr>
      <vt:lpstr>PowerPoint Presentation</vt:lpstr>
      <vt:lpstr>PowerPoint Presentation</vt:lpstr>
      <vt:lpstr>Стъпки за РЕализация на проекта </vt:lpstr>
      <vt:lpstr>Kakви технологии използвах ?</vt:lpstr>
      <vt:lpstr>PowerPoint Presentation</vt:lpstr>
      <vt:lpstr>PowerPoint Presentation</vt:lpstr>
      <vt:lpstr>PowerPoint Presentation</vt:lpstr>
      <vt:lpstr>Сайта е онлайн благодарение на</vt:lpstr>
      <vt:lpstr>Kakви са целите на сайта ?</vt:lpstr>
      <vt:lpstr>Цел N:1</vt:lpstr>
      <vt:lpstr>Цел n:2</vt:lpstr>
      <vt:lpstr>Какво ПОстигнах ?</vt:lpstr>
      <vt:lpstr>Добър дизайн с лесна достъпност </vt:lpstr>
      <vt:lpstr>Гъвкавост в избора на език </vt:lpstr>
      <vt:lpstr>Fluid and Responsive уеб дизайн</vt:lpstr>
      <vt:lpstr>Благодаря ви за вниманието 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„ПРИЛОЖЕНИЕ НА ПРОФЕСИОНАЛНИТЕ КОМПЕТЕНТНОСТИ В БИЗНЕСА“     Тема на проекта: Сайт за реклама и привличане на туристи в град Пловдив   Направление: Уеб Програмиране (Front End Development)  На: Петър Събев</dc:title>
  <dc:creator>Pepochko</dc:creator>
  <cp:lastModifiedBy>Pepochko</cp:lastModifiedBy>
  <cp:revision>12</cp:revision>
  <dcterms:created xsi:type="dcterms:W3CDTF">2015-12-09T22:31:18Z</dcterms:created>
  <dcterms:modified xsi:type="dcterms:W3CDTF">2015-12-10T13:34:12Z</dcterms:modified>
</cp:coreProperties>
</file>

<file path=docProps/thumbnail.jpeg>
</file>